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90" r:id="rId4"/>
    <p:sldId id="267" r:id="rId5"/>
    <p:sldId id="268" r:id="rId6"/>
    <p:sldId id="269" r:id="rId7"/>
    <p:sldId id="271" r:id="rId8"/>
    <p:sldId id="270" r:id="rId9"/>
    <p:sldId id="272" r:id="rId10"/>
    <p:sldId id="273" r:id="rId11"/>
    <p:sldId id="27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9"/>
    <p:restoredTop sz="95701"/>
  </p:normalViewPr>
  <p:slideViewPr>
    <p:cSldViewPr snapToGrid="0">
      <p:cViewPr varScale="1">
        <p:scale>
          <a:sx n="63" d="100"/>
          <a:sy n="63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93C5B-1CF9-CF45-B637-A78D3EEC77FE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2ACE-ABFB-D54F-8A84-14B5C2CDAB6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045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E2ACE-ABFB-D54F-8A84-14B5C2CDAB6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17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C2CA-9EF2-DE36-594F-371F66D5C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E93BC-9F7A-CD6D-E781-549D69B1B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B63E0-C4C0-2575-446F-C9601470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EDA44-764F-F71D-BF09-A7D8005B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EB0F-E2F8-95E1-3A4D-45FE09BB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258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A1AD-3939-C044-C7D3-6BBB200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6D82D-D5E0-CDA1-C0F8-A4D560A81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ADD7F-FD5F-4514-578B-20A8C22E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4C3E3-1C16-5D8E-F483-2A163E3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1D66-3032-71AC-F769-B9F322E7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5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6ED76-CBFA-052F-2709-C39935A17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E7AF8-6C38-1B64-D1BA-589C88BC6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B0E7E-561A-9EBF-31BE-64DDC39AD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6F65F-1D73-1AF3-2655-1207F30C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E7C27-90A6-E444-8995-6EBACA6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061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92A3-C77A-C34F-8D00-00ED0E41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BF5ED-2A42-225B-C5B2-0FC05FAA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A636-5DC3-DE92-756B-82F8D1BE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A5F8-722C-D74C-F2BC-C1B199DD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0B34-A4A2-E018-BB4B-6CCD8713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308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C011-A6FB-4254-5E30-4FBD2BEA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C58DB-1D21-7A8E-FE59-EB843F7E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0AE91-5872-5701-8BBB-B5CA03A8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6F864-A2CE-5E29-DD71-CC50532F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607F-7F9B-0451-CF9C-E7717371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390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BB6E-2928-EA2C-CB40-4030F326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B9AE-A5CD-DEAF-8EC1-FF1A1E31F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6019A-F847-72DA-B12D-489861FC0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D39DB-9F93-DC46-677F-B99E855D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C2807-B06C-CCE2-881B-3243C7BF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AFD91-B2B8-B313-3D47-78200B9F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017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3656-AABB-7885-A80C-AAD37F8E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42BA4-12A1-FF73-22DE-21D3520BA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00D78-BF41-FB19-C680-40D7F35C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55F8E-5FF2-939F-6356-A11448CDB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1DE8E-02B8-7E80-3CC3-C8504D54D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DD62E-4CD4-9128-FC01-7947388A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9BCD5-1D43-4CA8-8FDF-2B39A406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BF6D6B-9CA8-45ED-4061-F93D1658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372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FA85-B9E2-C139-6E8A-01EFA4D1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9DFB-E2D3-85DA-936C-09FBF3BD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346D8-C9EE-8129-5D38-8A58FBC2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E580C-9643-209D-5E05-1FD9DB24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940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008CE-6E9E-D59E-3BD9-CF07D14A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42A2C-AD02-253F-83CD-DDFCFF29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E5BE2-20F2-DC13-BE1D-C8BBE603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872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A5E7-3AAE-172D-6335-F7A9FE38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FD71A-C3B3-AA86-9B82-2B69E825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760A5-1B44-9D07-76F7-AC04F7D19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7C4BF-E7F7-8915-BC8B-6141AA2E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F437E-8A3D-5BF2-1501-164EDC3E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F25A9-CB84-2A58-94F8-9E005BCC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93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C48D-7635-87F0-184B-FEBEFC0D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BFF93-6B5D-4AB2-210D-DADAA402F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C949-08CC-18F4-992A-DEFC5411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C7B7C-A93D-19BA-59F4-4257DA59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A8327-6B8B-E7EF-B163-9A5C4DC5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6FB2E-A66E-0E7C-F40C-7F692AB2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328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59D83B-BA9D-90C5-5ADF-F94F85E6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A3AF-E844-D207-76D0-B5956660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628C8-B930-49EF-AF6B-4494F0BBC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481D3-A521-3C4F-923B-25911A556CBB}" type="datetimeFigureOut">
              <a:rPr lang="en-NL" smtClean="0"/>
              <a:t>20/01/2024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D21B-CD92-E68C-AEAC-5A2EC2FCC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1916E-AE21-43BA-9EF9-D230EBEF3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342F-F223-E043-86F1-2897216C57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190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D76F-6363-11AA-327E-84A17E6FF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636" y="2968738"/>
            <a:ext cx="8312728" cy="920523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Personal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75D91-EBAA-DBD7-95B4-A6381E94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3499" y="6095304"/>
            <a:ext cx="2189001" cy="436014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bg1"/>
                </a:solidFill>
                <a:latin typeface="Rockwell" panose="02060603020205020403" pitchFamily="18" charset="77"/>
              </a:rPr>
              <a:t>Zacharia Abdi</a:t>
            </a:r>
          </a:p>
        </p:txBody>
      </p:sp>
    </p:spTree>
    <p:extLst>
      <p:ext uri="{BB962C8B-B14F-4D97-AF65-F5344CB8AC3E}">
        <p14:creationId xmlns:p14="http://schemas.microsoft.com/office/powerpoint/2010/main" val="949613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5408-B4A2-86BF-AAB2-A694E6AD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60B13862-70EB-E88C-0E52-CAE5C9F57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37" y="1690688"/>
            <a:ext cx="3916204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DCDBC8-E9DF-AB31-B65D-87EE894C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675" y="1027906"/>
            <a:ext cx="4132053" cy="5294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8325D-1B29-9ED0-9D5E-FE6F7E473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26" y="3429000"/>
            <a:ext cx="6571289" cy="4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5408-B4A2-86BF-AAB2-A694E6AD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936FD5E-9A0C-BAEB-BF64-523C74577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53" y="1407935"/>
            <a:ext cx="7810500" cy="1638300"/>
          </a:xfrm>
        </p:spPr>
      </p:pic>
      <p:pic>
        <p:nvPicPr>
          <p:cNvPr id="11" name="Picture 10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79019F9E-6229-6C4B-795E-8F7B11E1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21" y="2764434"/>
            <a:ext cx="7772400" cy="26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26B6-20A3-FF3C-8490-00C53675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4628C56E-E1BD-5B40-E7DB-B1DF69146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71" y="2059501"/>
            <a:ext cx="7785847" cy="3108932"/>
          </a:xfrm>
        </p:spPr>
      </p:pic>
    </p:spTree>
    <p:extLst>
      <p:ext uri="{BB962C8B-B14F-4D97-AF65-F5344CB8AC3E}">
        <p14:creationId xmlns:p14="http://schemas.microsoft.com/office/powerpoint/2010/main" val="345660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26B6-20A3-FF3C-8490-00C53675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1" name="Content Placeholder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3C88311-6435-D868-E1C7-2A4A3176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028" y="493565"/>
            <a:ext cx="6739965" cy="5999310"/>
          </a:xfrm>
        </p:spPr>
      </p:pic>
    </p:spTree>
    <p:extLst>
      <p:ext uri="{BB962C8B-B14F-4D97-AF65-F5344CB8AC3E}">
        <p14:creationId xmlns:p14="http://schemas.microsoft.com/office/powerpoint/2010/main" val="133016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26B6-20A3-FF3C-8490-00C53675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B55854-B751-46B6-E006-4709F3377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882" y="509169"/>
            <a:ext cx="7058235" cy="5839662"/>
          </a:xfrm>
        </p:spPr>
      </p:pic>
    </p:spTree>
    <p:extLst>
      <p:ext uri="{BB962C8B-B14F-4D97-AF65-F5344CB8AC3E}">
        <p14:creationId xmlns:p14="http://schemas.microsoft.com/office/powerpoint/2010/main" val="22291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6C4486C-3F85-9392-C3BD-DB86734F1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337" y="488874"/>
            <a:ext cx="3858447" cy="591156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BEEE08-3AB4-5932-C72E-EF1B35EA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0" y="366900"/>
            <a:ext cx="2843319" cy="61555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6C3F84-EF15-75EC-EB97-5F5D41A9522B}"/>
              </a:ext>
            </a:extLst>
          </p:cNvPr>
          <p:cNvSpPr/>
          <p:nvPr/>
        </p:nvSpPr>
        <p:spPr>
          <a:xfrm>
            <a:off x="582337" y="4221271"/>
            <a:ext cx="3601356" cy="926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752CA60-218E-9562-F1A0-F45D80F7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06" y="2847493"/>
            <a:ext cx="5047510" cy="16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B9EB-D41D-563E-4464-820E807D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C54950-6FFC-2D30-7A7A-4635DA32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868" y="1690688"/>
            <a:ext cx="8160264" cy="2720088"/>
          </a:xfr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215FA37-FE68-CCBC-80A7-0913C3F5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868" y="4410776"/>
            <a:ext cx="8160264" cy="15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6684-0706-F350-8ABF-412620F8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±</a:t>
            </a:r>
          </a:p>
        </p:txBody>
      </p:sp>
      <p:pic>
        <p:nvPicPr>
          <p:cNvPr id="5" name="Content Placeholder 4" descr="A screenshot of a to-do list&#10;&#10;Description automatically generated">
            <a:extLst>
              <a:ext uri="{FF2B5EF4-FFF2-40B4-BE49-F238E27FC236}">
                <a16:creationId xmlns:a16="http://schemas.microsoft.com/office/drawing/2014/main" id="{A0BF1B38-3AA3-896F-4FF4-50FB95F2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56" y="1460378"/>
            <a:ext cx="6260325" cy="3937244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DCAB58-EA59-2142-B4C6-75A28257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73" y="1404635"/>
            <a:ext cx="4249271" cy="48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6684-0706-F350-8ABF-412620F8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9FD59D-830D-4A53-04C5-23C38743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4" t="-376" r="-14764" b="376"/>
          <a:stretch/>
        </p:blipFill>
        <p:spPr>
          <a:xfrm>
            <a:off x="838200" y="948466"/>
            <a:ext cx="7772400" cy="4763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8DEE3-3530-C6E0-3DD8-6ED4CB41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77" y="4789911"/>
            <a:ext cx="7576668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1E991-6DBC-3B51-E610-EA9436DD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8524"/>
            <a:ext cx="9144000" cy="11138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</a:t>
            </a:r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earning outcome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9D00-CB92-700C-0441-B81015DA3CBE}"/>
              </a:ext>
            </a:extLst>
          </p:cNvPr>
          <p:cNvSpPr txBox="1"/>
          <p:nvPr/>
        </p:nvSpPr>
        <p:spPr>
          <a:xfrm>
            <a:off x="2530343" y="3742357"/>
            <a:ext cx="736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“</a:t>
            </a:r>
            <a:r>
              <a:rPr lang="en-GB" dirty="0">
                <a:solidFill>
                  <a:schemeClr val="bg1"/>
                </a:solidFill>
              </a:rPr>
              <a:t>You present the successive iterations of your creative process, and the connections between them.</a:t>
            </a:r>
            <a:r>
              <a:rPr lang="en-GB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”</a:t>
            </a:r>
            <a:endParaRPr lang="en-NL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1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1E991-6DBC-3B51-E610-EA9436DD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618"/>
            <a:ext cx="9144000" cy="1630763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Previous feedback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B880AE-A506-8433-5871-F683175D1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37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symbols and symbols&#10;&#10;Description automatically generated">
            <a:extLst>
              <a:ext uri="{FF2B5EF4-FFF2-40B4-BE49-F238E27FC236}">
                <a16:creationId xmlns:a16="http://schemas.microsoft.com/office/drawing/2014/main" id="{088F685C-488F-5D87-92AC-5F338435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17" y="1227432"/>
            <a:ext cx="7029166" cy="49495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D69C6D-FBB0-1793-AE7C-EA460E48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6224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F8E3-5B90-85B9-6F1A-7329AE013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793134B3-6BA8-8339-72EC-895382D4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90" y="763361"/>
            <a:ext cx="7666242" cy="54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Content Placeholder 5" descr="A white object with a pointy roof&#10;&#10;Description automatically generated">
            <a:extLst>
              <a:ext uri="{FF2B5EF4-FFF2-40B4-BE49-F238E27FC236}">
                <a16:creationId xmlns:a16="http://schemas.microsoft.com/office/drawing/2014/main" id="{F1B0E37B-4A4F-868A-6FE1-012596DFA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73" y="1825625"/>
            <a:ext cx="5638653" cy="4351338"/>
          </a:xfrm>
        </p:spPr>
      </p:pic>
    </p:spTree>
    <p:extLst>
      <p:ext uri="{BB962C8B-B14F-4D97-AF65-F5344CB8AC3E}">
        <p14:creationId xmlns:p14="http://schemas.microsoft.com/office/powerpoint/2010/main" val="22892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 descr="A house with a window&#10;&#10;Description automatically generated with medium confidence">
            <a:extLst>
              <a:ext uri="{FF2B5EF4-FFF2-40B4-BE49-F238E27FC236}">
                <a16:creationId xmlns:a16="http://schemas.microsoft.com/office/drawing/2014/main" id="{739FEBBC-1127-AF86-D546-F94F6915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962" y="1825625"/>
            <a:ext cx="8970076" cy="4351338"/>
          </a:xfrm>
        </p:spPr>
      </p:pic>
    </p:spTree>
    <p:extLst>
      <p:ext uri="{BB962C8B-B14F-4D97-AF65-F5344CB8AC3E}">
        <p14:creationId xmlns:p14="http://schemas.microsoft.com/office/powerpoint/2010/main" val="108706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 descr="A house with a door and windows&#10;&#10;Description automatically generated">
            <a:extLst>
              <a:ext uri="{FF2B5EF4-FFF2-40B4-BE49-F238E27FC236}">
                <a16:creationId xmlns:a16="http://schemas.microsoft.com/office/drawing/2014/main" id="{D1DD1F29-62D7-524B-266E-23F6B572C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686" y="1919410"/>
            <a:ext cx="5843028" cy="4351338"/>
          </a:xfrm>
        </p:spPr>
      </p:pic>
    </p:spTree>
    <p:extLst>
      <p:ext uri="{BB962C8B-B14F-4D97-AF65-F5344CB8AC3E}">
        <p14:creationId xmlns:p14="http://schemas.microsoft.com/office/powerpoint/2010/main" val="326618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809AF-D82C-F197-DD8E-D75C3B90D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76" y="1316003"/>
            <a:ext cx="4789931" cy="2937825"/>
          </a:xfrm>
        </p:spPr>
      </p:pic>
      <p:pic>
        <p:nvPicPr>
          <p:cNvPr id="9" name="Picture 8" descr="A group of icons with text&#10;&#10;Description automatically generated">
            <a:extLst>
              <a:ext uri="{FF2B5EF4-FFF2-40B4-BE49-F238E27FC236}">
                <a16:creationId xmlns:a16="http://schemas.microsoft.com/office/drawing/2014/main" id="{F25EBA8C-A052-0236-5D2F-67C8CE0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80" y="3682891"/>
            <a:ext cx="5539239" cy="30436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3387EE9-E816-4367-8CB3-AC6B5139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51529"/>
            <a:ext cx="5910873" cy="3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9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 descr="A close-up of a plant&#10;&#10;Description automatically generated">
            <a:extLst>
              <a:ext uri="{FF2B5EF4-FFF2-40B4-BE49-F238E27FC236}">
                <a16:creationId xmlns:a16="http://schemas.microsoft.com/office/drawing/2014/main" id="{C5149806-1682-77CE-8EED-D400F7CD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6" y="900663"/>
            <a:ext cx="5536769" cy="3014845"/>
          </a:xfrm>
          <a:prstGeom prst="rect">
            <a:avLst/>
          </a:prstGeom>
        </p:spPr>
      </p:pic>
      <p:pic>
        <p:nvPicPr>
          <p:cNvPr id="10" name="Picture 9" descr="A close-up of hands holding a key&#10;&#10;Description automatically generated">
            <a:extLst>
              <a:ext uri="{FF2B5EF4-FFF2-40B4-BE49-F238E27FC236}">
                <a16:creationId xmlns:a16="http://schemas.microsoft.com/office/drawing/2014/main" id="{120B9837-A118-15A4-584D-C6ABC117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28" y="3915508"/>
            <a:ext cx="5599940" cy="2722524"/>
          </a:xfrm>
          <a:prstGeom prst="rect">
            <a:avLst/>
          </a:prstGeom>
        </p:spPr>
      </p:pic>
      <p:pic>
        <p:nvPicPr>
          <p:cNvPr id="13" name="Picture 12" descr="A line of a line with text&#10;&#10;Description automatically generated with medium confidence">
            <a:extLst>
              <a:ext uri="{FF2B5EF4-FFF2-40B4-BE49-F238E27FC236}">
                <a16:creationId xmlns:a16="http://schemas.microsoft.com/office/drawing/2014/main" id="{9F41A16C-35B8-5281-8F1A-E41282D58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32" y="1239248"/>
            <a:ext cx="5263662" cy="28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959C34FD-2E66-36F8-E48F-0E0D87D0DE94}"/>
              </a:ext>
            </a:extLst>
          </p:cNvPr>
          <p:cNvSpPr txBox="1">
            <a:spLocks/>
          </p:cNvSpPr>
          <p:nvPr/>
        </p:nvSpPr>
        <p:spPr>
          <a:xfrm>
            <a:off x="2973262" y="2628524"/>
            <a:ext cx="6245476" cy="1113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</a:t>
            </a:r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earning outcome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2FD2D-97A1-22E5-F665-7FCC19ADD23E}"/>
              </a:ext>
            </a:extLst>
          </p:cNvPr>
          <p:cNvSpPr txBox="1"/>
          <p:nvPr/>
        </p:nvSpPr>
        <p:spPr>
          <a:xfrm>
            <a:off x="2530343" y="3742357"/>
            <a:ext cx="736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“</a:t>
            </a:r>
            <a:r>
              <a:rPr lang="en-GB" dirty="0">
                <a:solidFill>
                  <a:schemeClr val="bg1"/>
                </a:solidFill>
              </a:rPr>
              <a:t>You show investigative problem solving, personal professional focus and have targeted interaction while actively orienting on the future working field of media design throughout the semester</a:t>
            </a:r>
            <a:r>
              <a:rPr lang="en-GB" dirty="0"/>
              <a:t>.</a:t>
            </a:r>
            <a:r>
              <a:rPr lang="en-GB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”</a:t>
            </a:r>
            <a:endParaRPr lang="en-NL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60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76DA8505-6666-B914-A7DF-1C0A4713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7" y="446526"/>
            <a:ext cx="4632518" cy="59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D939553C-CC39-1596-57EF-6C22F16D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024316" cy="6224954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A41E8616-0D13-F2EB-F001-74127F4E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16" y="2063262"/>
            <a:ext cx="3657633" cy="43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4C46C-C813-B000-ACE1-ED784DFF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DEE9CF2-4665-8E84-2FEC-BF72D1CEF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Research the professional field of media design and its various specializations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Provide more in-depth information about the specific specialization you are interested 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Validate your designs and interactive products through testing and validation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Include comments in your code for better understanding and collaboration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Note the connections and conclusions between your design iterations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Ensure that the finished products, including FED, align with LO1 requirements</a:t>
            </a:r>
          </a:p>
          <a:p>
            <a:endParaRPr lang="en-NL" dirty="0">
              <a:solidFill>
                <a:schemeClr val="bg1"/>
              </a:solidFill>
              <a:latin typeface="Krungthep" panose="02000400000000000000" pitchFamily="2" charset="-34"/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810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984" y="365125"/>
            <a:ext cx="10515600" cy="1325563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 WHAT’S NEXT FOR ME?</a:t>
            </a:r>
          </a:p>
        </p:txBody>
      </p:sp>
    </p:spTree>
    <p:extLst>
      <p:ext uri="{BB962C8B-B14F-4D97-AF65-F5344CB8AC3E}">
        <p14:creationId xmlns:p14="http://schemas.microsoft.com/office/powerpoint/2010/main" val="537283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990-8D4E-24B0-0D76-40A0A93C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984" y="365125"/>
            <a:ext cx="10515600" cy="1325563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 WHAT’S NEXT FOR ME?</a:t>
            </a:r>
          </a:p>
        </p:txBody>
      </p:sp>
      <p:pic>
        <p:nvPicPr>
          <p:cNvPr id="3" name="Picture 2" descr="What is Artificial Intelligence? - GeeksforGeeks">
            <a:extLst>
              <a:ext uri="{FF2B5EF4-FFF2-40B4-BE49-F238E27FC236}">
                <a16:creationId xmlns:a16="http://schemas.microsoft.com/office/drawing/2014/main" id="{9CA594E1-F4E1-16A0-E7AA-3F2A90E3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508977"/>
            <a:ext cx="8178800" cy="38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6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1E991-6DBC-3B51-E610-EA9436DD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8524"/>
            <a:ext cx="9144000" cy="11138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</a:t>
            </a:r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earning outcome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9D00-CB92-700C-0441-B81015DA3CBE}"/>
              </a:ext>
            </a:extLst>
          </p:cNvPr>
          <p:cNvSpPr txBox="1"/>
          <p:nvPr/>
        </p:nvSpPr>
        <p:spPr>
          <a:xfrm>
            <a:off x="2530343" y="3742357"/>
            <a:ext cx="736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“You create engaging concepts and translate them into interactive validated media products by applying user-</a:t>
            </a:r>
            <a:r>
              <a:rPr lang="en-GB" i="1" dirty="0" err="1">
                <a:solidFill>
                  <a:schemeClr val="bg1"/>
                </a:solidFill>
                <a:latin typeface="Corbel" panose="020B0503020204020204" pitchFamily="34" charset="0"/>
              </a:rPr>
              <a:t>centered</a:t>
            </a:r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 design principles, visual design techniques and by exploring emerging technologies.”</a:t>
            </a:r>
            <a:endParaRPr lang="en-NL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1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1E991-6DBC-3B51-E610-EA9436DD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8524"/>
            <a:ext cx="9144000" cy="1113833"/>
          </a:xfrm>
        </p:spPr>
        <p:txBody>
          <a:bodyPr>
            <a:normAutofit/>
          </a:bodyPr>
          <a:lstStyle/>
          <a:p>
            <a:endParaRPr lang="en-NL" dirty="0">
              <a:solidFill>
                <a:schemeClr val="bg1"/>
              </a:solidFill>
              <a:latin typeface="Krungthep" panose="02000400000000000000" pitchFamily="2" charset="-34"/>
              <a:ea typeface="Krungthep" panose="02000400000000000000" pitchFamily="2" charset="-34"/>
              <a:cs typeface="Krungthep" panose="02000400000000000000" pitchFamily="2" charset="-34"/>
            </a:endParaRPr>
          </a:p>
        </p:txBody>
      </p:sp>
      <p:pic>
        <p:nvPicPr>
          <p:cNvPr id="4" name="Picture 3" descr="A questionnaire with black text&#10;&#10;Description automatically generated">
            <a:extLst>
              <a:ext uri="{FF2B5EF4-FFF2-40B4-BE49-F238E27FC236}">
                <a16:creationId xmlns:a16="http://schemas.microsoft.com/office/drawing/2014/main" id="{6D0B40B1-3AA6-6240-0A66-1F1AA557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341" y="634948"/>
            <a:ext cx="6216918" cy="58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73F2-E507-5EF2-8484-DEEAA9FD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tage lights and a green wall&#10;&#10;Description automatically generated">
            <a:extLst>
              <a:ext uri="{FF2B5EF4-FFF2-40B4-BE49-F238E27FC236}">
                <a16:creationId xmlns:a16="http://schemas.microsoft.com/office/drawing/2014/main" id="{20133721-6175-4C5F-C077-D33B2F9F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6425"/>
            <a:ext cx="3948953" cy="2961715"/>
          </a:xfrm>
        </p:spPr>
      </p:pic>
      <p:pic>
        <p:nvPicPr>
          <p:cNvPr id="7" name="Picture 6" descr="A room with a black wall and a television and other equipment&#10;&#10;Description automatically generated with medium confidence">
            <a:extLst>
              <a:ext uri="{FF2B5EF4-FFF2-40B4-BE49-F238E27FC236}">
                <a16:creationId xmlns:a16="http://schemas.microsoft.com/office/drawing/2014/main" id="{2FDFDC0E-88C8-8E0F-C4B3-BC176CE8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25" y="2664247"/>
            <a:ext cx="4412877" cy="33096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5C83AD4-A9BA-2CD7-0D57-0195944DA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23" y="917903"/>
            <a:ext cx="4899677" cy="34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7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73F2-E507-5EF2-8484-DEEAA9FD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Content Placeholder 8" descr="A screen shot of a device&#10;&#10;Description automatically generated">
            <a:extLst>
              <a:ext uri="{FF2B5EF4-FFF2-40B4-BE49-F238E27FC236}">
                <a16:creationId xmlns:a16="http://schemas.microsoft.com/office/drawing/2014/main" id="{7A8028A3-7797-6555-2809-5A91D838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4967534" cy="4673017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A171E0-8E15-789B-2449-6BFA67A4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67" y="907863"/>
            <a:ext cx="4722359" cy="55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1E991-6DBC-3B51-E610-EA9436DD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8524"/>
            <a:ext cx="9144000" cy="11138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</a:t>
            </a:r>
            <a:r>
              <a:rPr lang="en-NL" dirty="0">
                <a:solidFill>
                  <a:schemeClr val="bg1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earning outcome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79D00-CB92-700C-0441-B81015DA3CBE}"/>
              </a:ext>
            </a:extLst>
          </p:cNvPr>
          <p:cNvSpPr txBox="1"/>
          <p:nvPr/>
        </p:nvSpPr>
        <p:spPr>
          <a:xfrm>
            <a:off x="2530343" y="3742357"/>
            <a:ext cx="736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rbel" panose="020B0503020204020204" pitchFamily="34" charset="0"/>
              </a:rPr>
              <a:t>You explain and document your process, comment your code using version control in a personal and team context and communicate recommendations.</a:t>
            </a:r>
            <a:r>
              <a:rPr lang="en-GB" i="1" dirty="0">
                <a:solidFill>
                  <a:schemeClr val="bg1"/>
                </a:solidFill>
                <a:latin typeface="Corbel" panose="020B0503020204020204" pitchFamily="34" charset="0"/>
              </a:rPr>
              <a:t>”</a:t>
            </a:r>
            <a:endParaRPr lang="en-NL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26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2CF60E-D5BA-27EB-0635-79CB1558D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BA6673-1C8E-6B70-7C38-D68E93DC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0" y="2368242"/>
            <a:ext cx="5281693" cy="354601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1BD6369-C84C-B387-94D2-C880DC3A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63" y="470201"/>
            <a:ext cx="5651611" cy="37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5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199</Words>
  <Application>Microsoft Macintosh PowerPoint</Application>
  <PresentationFormat>Widescreen</PresentationFormat>
  <Paragraphs>21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Krungthep</vt:lpstr>
      <vt:lpstr>Rockwell</vt:lpstr>
      <vt:lpstr>Office Theme</vt:lpstr>
      <vt:lpstr>Personal Progress</vt:lpstr>
      <vt:lpstr>Previous feedback</vt:lpstr>
      <vt:lpstr>PowerPoint Presentation</vt:lpstr>
      <vt:lpstr>Learning outcome 1</vt:lpstr>
      <vt:lpstr>PowerPoint Presentation</vt:lpstr>
      <vt:lpstr>PowerPoint Presentation</vt:lpstr>
      <vt:lpstr>PowerPoint Presentation</vt:lpstr>
      <vt:lpstr>Learning outcome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±</vt:lpstr>
      <vt:lpstr>PowerPoint Presentation</vt:lpstr>
      <vt:lpstr>Learning outcome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WHAT’S NEXT FOR ME?</vt:lpstr>
      <vt:lpstr>SO WHAT’S NEXT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Progress</dc:title>
  <dc:creator>Abdi,Zacharia Z.</dc:creator>
  <cp:lastModifiedBy>Abdi,Zacharia Z.</cp:lastModifiedBy>
  <cp:revision>3</cp:revision>
  <dcterms:created xsi:type="dcterms:W3CDTF">2023-12-06T09:26:37Z</dcterms:created>
  <dcterms:modified xsi:type="dcterms:W3CDTF">2024-01-20T12:01:45Z</dcterms:modified>
</cp:coreProperties>
</file>